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6"/>
  </p:notesMasterIdLst>
  <p:sldIdLst>
    <p:sldId id="256" r:id="rId5"/>
  </p:sldIdLst>
  <p:sldSz cx="13716000" cy="1951196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lvl1pPr>
    <a:lvl2pPr marL="0" marR="0" indent="45720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lvl2pPr>
    <a:lvl3pPr marL="0" marR="0" indent="91440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lvl3pPr>
    <a:lvl4pPr marL="0" marR="0" indent="137160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lvl4pPr>
    <a:lvl5pPr marL="0" marR="0" indent="182880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lvl5pPr>
    <a:lvl6pPr marL="0" marR="0" indent="228600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lvl6pPr>
    <a:lvl7pPr marL="0" marR="0" indent="274320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lvl7pPr>
    <a:lvl8pPr marL="0" marR="0" indent="320040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lvl8pPr>
    <a:lvl9pPr marL="0" marR="0" indent="365760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9E96AF-41F4-47AD-B346-335E1C92BEA1}" v="13" dt="2020-06-29T17:55:07.487"/>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E7F3F4"/>
          </a:solidFill>
        </a:fill>
      </a:tcStyle>
    </a:wholeTbl>
    <a:band2H>
      <a:tcTxStyle/>
      <a:tcStyle>
        <a:tcBdr/>
        <a:fill>
          <a:solidFill>
            <a:srgbClr val="F3F9FA"/>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wholeTbl>
    <a:band2H>
      <a:tcTxStyle/>
      <a:tcStyle>
        <a:tcBdr/>
        <a:fill>
          <a:solidFill>
            <a:schemeClr val="accent3">
              <a:lumOff val="44000"/>
            </a:schemeClr>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3">
              <a:lumOff val="44000"/>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CCCD9"/>
          </a:solidFill>
        </a:fill>
      </a:tcStyle>
    </a:wholeTbl>
    <a:band2H>
      <a:tcTxStyle/>
      <a:tcStyle>
        <a:tcBdr/>
        <a:fill>
          <a:solidFill>
            <a:srgbClr val="E7E7ED"/>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chemeClr val="accent3">
              <a:lumOff val="44000"/>
            </a:schemeClr>
          </a:solidFill>
        </a:fill>
      </a:tcStyle>
    </a:band2H>
    <a:firstCol>
      <a:tcTxStyle b="on" i="off">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ff">
        <a:fontRef idx="minor">
          <a:schemeClr val="accent3">
            <a:lumOff val="44000"/>
          </a:schemeClr>
        </a:fontRef>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Col>
    <a:la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38100" cap="flat">
              <a:solidFill>
                <a:schemeClr val="accent3">
                  <a:lumOff val="44000"/>
                </a:schemeClr>
              </a:solidFill>
              <a:prstDash val="solid"/>
              <a:round/>
            </a:ln>
          </a:top>
          <a:bottom>
            <a:ln w="127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lastRow>
    <a:firstRow>
      <a:tcTxStyle b="on" i="off">
        <a:fontRef idx="minor">
          <a:schemeClr val="accent3">
            <a:lumOff val="44000"/>
          </a:schemeClr>
        </a:fontRef>
        <a:schemeClr val="accent3">
          <a:lumOff val="44000"/>
        </a:schemeClr>
      </a:tcTxStyle>
      <a:tcStyle>
        <a:tcBdr>
          <a:left>
            <a:ln w="12700" cap="flat">
              <a:solidFill>
                <a:schemeClr val="accent3">
                  <a:lumOff val="44000"/>
                </a:schemeClr>
              </a:solidFill>
              <a:prstDash val="solid"/>
              <a:round/>
            </a:ln>
          </a:left>
          <a:right>
            <a:ln w="12700" cap="flat">
              <a:solidFill>
                <a:schemeClr val="accent3">
                  <a:lumOff val="44000"/>
                </a:schemeClr>
              </a:solidFill>
              <a:prstDash val="solid"/>
              <a:round/>
            </a:ln>
          </a:right>
          <a:top>
            <a:ln w="12700" cap="flat">
              <a:solidFill>
                <a:schemeClr val="accent3">
                  <a:lumOff val="44000"/>
                </a:schemeClr>
              </a:solidFill>
              <a:prstDash val="solid"/>
              <a:round/>
            </a:ln>
          </a:top>
          <a:bottom>
            <a:ln w="38100" cap="flat">
              <a:solidFill>
                <a:schemeClr val="accent3">
                  <a:lumOff val="44000"/>
                </a:schemeClr>
              </a:solidFill>
              <a:prstDash val="solid"/>
              <a:round/>
            </a:ln>
          </a:bottom>
          <a:insideH>
            <a:ln w="12700" cap="flat">
              <a:solidFill>
                <a:schemeClr val="accent3">
                  <a:lumOff val="44000"/>
                </a:schemeClr>
              </a:solidFill>
              <a:prstDash val="solid"/>
              <a:round/>
            </a:ln>
          </a:insideH>
          <a:insideV>
            <a:ln w="12700" cap="flat">
              <a:solidFill>
                <a:schemeClr val="accent3">
                  <a:lumOff val="44000"/>
                </a:schemeClr>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chemeClr val="accent3">
              <a:lumOff val="44000"/>
            </a:schemeClr>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20" autoAdjust="0"/>
  </p:normalViewPr>
  <p:slideViewPr>
    <p:cSldViewPr snapToGrid="0">
      <p:cViewPr>
        <p:scale>
          <a:sx n="66" d="100"/>
          <a:sy n="66" d="100"/>
        </p:scale>
        <p:origin x="984" y="3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vgoustinos Vouros" userId="b944d1ed796bf8f0" providerId="LiveId" clId="{819E96AF-41F4-47AD-B346-335E1C92BEA1}"/>
    <pc:docChg chg="undo custSel modSld">
      <pc:chgData name="Avgoustinos Vouros" userId="b944d1ed796bf8f0" providerId="LiveId" clId="{819E96AF-41F4-47AD-B346-335E1C92BEA1}" dt="2020-06-29T17:58:24.556" v="37" actId="20577"/>
      <pc:docMkLst>
        <pc:docMk/>
      </pc:docMkLst>
      <pc:sldChg chg="addSp delSp modSp mod delAnim modAnim">
        <pc:chgData name="Avgoustinos Vouros" userId="b944d1ed796bf8f0" providerId="LiveId" clId="{819E96AF-41F4-47AD-B346-335E1C92BEA1}" dt="2020-06-29T17:58:24.556" v="37" actId="20577"/>
        <pc:sldMkLst>
          <pc:docMk/>
          <pc:sldMk cId="0" sldId="256"/>
        </pc:sldMkLst>
        <pc:spChg chg="mod">
          <ac:chgData name="Avgoustinos Vouros" userId="b944d1ed796bf8f0" providerId="LiveId" clId="{819E96AF-41F4-47AD-B346-335E1C92BEA1}" dt="2020-06-29T17:58:24.556" v="37" actId="20577"/>
          <ac:spMkLst>
            <pc:docMk/>
            <pc:sldMk cId="0" sldId="256"/>
            <ac:spMk id="116" creationId="{00000000-0000-0000-0000-000000000000}"/>
          </ac:spMkLst>
        </pc:spChg>
        <pc:picChg chg="add del mod">
          <ac:chgData name="Avgoustinos Vouros" userId="b944d1ed796bf8f0" providerId="LiveId" clId="{819E96AF-41F4-47AD-B346-335E1C92BEA1}" dt="2020-06-29T17:58:08.406" v="31" actId="478"/>
          <ac:picMkLst>
            <pc:docMk/>
            <pc:sldMk cId="0" sldId="256"/>
            <ac:picMk id="7" creationId="{D64C0A65-5F2D-4CF4-BEDC-2B2389620091}"/>
          </ac:picMkLst>
        </pc:picChg>
        <pc:picChg chg="add mod">
          <ac:chgData name="Avgoustinos Vouros" userId="b944d1ed796bf8f0" providerId="LiveId" clId="{819E96AF-41F4-47AD-B346-335E1C92BEA1}" dt="2020-06-29T17:55:48.666" v="30" actId="2085"/>
          <ac:picMkLst>
            <pc:docMk/>
            <pc:sldMk cId="0" sldId="256"/>
            <ac:picMk id="8" creationId="{5A0031D6-E10F-4D83-9419-85A247AE1CD9}"/>
          </ac:picMkLst>
        </pc:picChg>
      </pc:sldChg>
    </pc:docChg>
  </pc:docChgLst>
</pc:chgInfo>
</file>

<file path=ppt/media/image1.tiff>
</file>

<file path=ppt/media/image2.tiff>
</file>

<file path=ppt/media/image3.tiff>
</file>

<file path=ppt/media/image4.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9" name="Shape 109"/>
          <p:cNvSpPr>
            <a:spLocks noGrp="1" noRot="1" noChangeAspect="1"/>
          </p:cNvSpPr>
          <p:nvPr>
            <p:ph type="sldImg"/>
          </p:nvPr>
        </p:nvSpPr>
        <p:spPr>
          <a:xfrm>
            <a:off x="2224088" y="685800"/>
            <a:ext cx="2409825" cy="3429000"/>
          </a:xfrm>
          <a:prstGeom prst="rect">
            <a:avLst/>
          </a:prstGeom>
        </p:spPr>
        <p:txBody>
          <a:bodyPr/>
          <a:lstStyle/>
          <a:p>
            <a:endParaRPr/>
          </a:p>
        </p:txBody>
      </p:sp>
      <p:sp>
        <p:nvSpPr>
          <p:cNvPr id="110" name="Shape 11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spcBef>
        <a:spcPts val="400"/>
      </a:spcBef>
      <a:defRPr sz="1200">
        <a:latin typeface="+mn-lt"/>
        <a:ea typeface="+mn-ea"/>
        <a:cs typeface="+mn-cs"/>
        <a:sym typeface="Avenir Next"/>
      </a:defRPr>
    </a:lvl1pPr>
    <a:lvl2pPr indent="228600" defTabSz="457200" latinLnBrk="0">
      <a:spcBef>
        <a:spcPts val="400"/>
      </a:spcBef>
      <a:defRPr sz="1200">
        <a:latin typeface="+mn-lt"/>
        <a:ea typeface="+mn-ea"/>
        <a:cs typeface="+mn-cs"/>
        <a:sym typeface="Avenir Next"/>
      </a:defRPr>
    </a:lvl2pPr>
    <a:lvl3pPr indent="457200" defTabSz="457200" latinLnBrk="0">
      <a:spcBef>
        <a:spcPts val="400"/>
      </a:spcBef>
      <a:defRPr sz="1200">
        <a:latin typeface="+mn-lt"/>
        <a:ea typeface="+mn-ea"/>
        <a:cs typeface="+mn-cs"/>
        <a:sym typeface="Avenir Next"/>
      </a:defRPr>
    </a:lvl3pPr>
    <a:lvl4pPr indent="685800" defTabSz="457200" latinLnBrk="0">
      <a:spcBef>
        <a:spcPts val="400"/>
      </a:spcBef>
      <a:defRPr sz="1200">
        <a:latin typeface="+mn-lt"/>
        <a:ea typeface="+mn-ea"/>
        <a:cs typeface="+mn-cs"/>
        <a:sym typeface="Avenir Next"/>
      </a:defRPr>
    </a:lvl4pPr>
    <a:lvl5pPr indent="914400" defTabSz="457200" latinLnBrk="0">
      <a:spcBef>
        <a:spcPts val="400"/>
      </a:spcBef>
      <a:defRPr sz="1200">
        <a:latin typeface="+mn-lt"/>
        <a:ea typeface="+mn-ea"/>
        <a:cs typeface="+mn-cs"/>
        <a:sym typeface="Avenir Next"/>
      </a:defRPr>
    </a:lvl5pPr>
    <a:lvl6pPr indent="1143000" defTabSz="457200" latinLnBrk="0">
      <a:spcBef>
        <a:spcPts val="400"/>
      </a:spcBef>
      <a:defRPr sz="1200">
        <a:latin typeface="+mn-lt"/>
        <a:ea typeface="+mn-ea"/>
        <a:cs typeface="+mn-cs"/>
        <a:sym typeface="Avenir Next"/>
      </a:defRPr>
    </a:lvl6pPr>
    <a:lvl7pPr indent="1371600" defTabSz="457200" latinLnBrk="0">
      <a:spcBef>
        <a:spcPts val="400"/>
      </a:spcBef>
      <a:defRPr sz="1200">
        <a:latin typeface="+mn-lt"/>
        <a:ea typeface="+mn-ea"/>
        <a:cs typeface="+mn-cs"/>
        <a:sym typeface="Avenir Next"/>
      </a:defRPr>
    </a:lvl7pPr>
    <a:lvl8pPr indent="1600200" defTabSz="457200" latinLnBrk="0">
      <a:spcBef>
        <a:spcPts val="400"/>
      </a:spcBef>
      <a:defRPr sz="1200">
        <a:latin typeface="+mn-lt"/>
        <a:ea typeface="+mn-ea"/>
        <a:cs typeface="+mn-cs"/>
        <a:sym typeface="Avenir Next"/>
      </a:defRPr>
    </a:lvl8pPr>
    <a:lvl9pPr indent="1828800" defTabSz="457200" latinLnBrk="0">
      <a:spcBef>
        <a:spcPts val="400"/>
      </a:spcBef>
      <a:defRPr sz="1200">
        <a:latin typeface="+mn-lt"/>
        <a:ea typeface="+mn-ea"/>
        <a:cs typeface="+mn-cs"/>
        <a:sym typeface="Avenir Next"/>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a:spLocks noGrp="1" noRot="1" noChangeAspect="1"/>
          </p:cNvSpPr>
          <p:nvPr>
            <p:ph type="sldImg"/>
          </p:nvPr>
        </p:nvSpPr>
        <p:spPr>
          <a:xfrm>
            <a:off x="2224088" y="685800"/>
            <a:ext cx="2409825" cy="3429000"/>
          </a:xfrm>
          <a:prstGeom prst="rect">
            <a:avLst/>
          </a:prstGeom>
        </p:spPr>
        <p:txBody>
          <a:bodyPr/>
          <a:lstStyle/>
          <a:p>
            <a:endParaRPr/>
          </a:p>
        </p:txBody>
      </p:sp>
      <p:sp>
        <p:nvSpPr>
          <p:cNvPr id="122" name="Shape 122"/>
          <p:cNvSpPr>
            <a:spLocks noGrp="1"/>
          </p:cNvSpPr>
          <p:nvPr>
            <p:ph type="body" sz="quarter" idx="1"/>
          </p:nvPr>
        </p:nvSpPr>
        <p:spPr>
          <a:prstGeom prst="rect">
            <a:avLst/>
          </a:prstGeom>
        </p:spPr>
        <p:txBody>
          <a:bodyPr/>
          <a:lstStyle>
            <a:lvl1pPr>
              <a:spcBef>
                <a:spcPts val="0"/>
              </a:spcBef>
            </a:lvl1pPr>
          </a:lstStyle>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elfolie">
    <p:spTree>
      <p:nvGrpSpPr>
        <p:cNvPr id="1" name=""/>
        <p:cNvGrpSpPr/>
        <p:nvPr/>
      </p:nvGrpSpPr>
      <p:grpSpPr>
        <a:xfrm>
          <a:off x="0" y="0"/>
          <a:ext cx="0" cy="0"/>
          <a:chOff x="0" y="0"/>
          <a:chExt cx="0" cy="0"/>
        </a:xfrm>
      </p:grpSpPr>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el und vertikaler Text">
    <p:spTree>
      <p:nvGrpSpPr>
        <p:cNvPr id="1" name=""/>
        <p:cNvGrpSpPr/>
        <p:nvPr/>
      </p:nvGrpSpPr>
      <p:grpSpPr>
        <a:xfrm>
          <a:off x="0" y="0"/>
          <a:ext cx="0" cy="0"/>
          <a:chOff x="0" y="0"/>
          <a:chExt cx="0" cy="0"/>
        </a:xfrm>
      </p:grpSpPr>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Vertikaler Titel und Text">
    <p:spTree>
      <p:nvGrpSpPr>
        <p:cNvPr id="1" name=""/>
        <p:cNvGrpSpPr/>
        <p:nvPr/>
      </p:nvGrpSpPr>
      <p:grpSpPr>
        <a:xfrm>
          <a:off x="0" y="0"/>
          <a:ext cx="0" cy="0"/>
          <a:chOff x="0" y="0"/>
          <a:chExt cx="0" cy="0"/>
        </a:xfrm>
      </p:grpSpPr>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el und Inhalt">
    <p:spTree>
      <p:nvGrpSpPr>
        <p:cNvPr id="1" name=""/>
        <p:cNvGrpSpPr/>
        <p:nvPr/>
      </p:nvGrpSpPr>
      <p:grpSpPr>
        <a:xfrm>
          <a:off x="0" y="0"/>
          <a:ext cx="0" cy="0"/>
          <a:chOff x="0" y="0"/>
          <a:chExt cx="0" cy="0"/>
        </a:xfrm>
      </p:grpSpPr>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Abschnittsüberschrift">
    <p:spTree>
      <p:nvGrpSpPr>
        <p:cNvPr id="1" name=""/>
        <p:cNvGrpSpPr/>
        <p:nvPr/>
      </p:nvGrpSpPr>
      <p:grpSpPr>
        <a:xfrm>
          <a:off x="0" y="0"/>
          <a:ext cx="0" cy="0"/>
          <a:chOff x="0" y="0"/>
          <a:chExt cx="0" cy="0"/>
        </a:xfrm>
      </p:grpSpPr>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Zwei Inhalte">
    <p:spTree>
      <p:nvGrpSpPr>
        <p:cNvPr id="1" name=""/>
        <p:cNvGrpSpPr/>
        <p:nvPr/>
      </p:nvGrpSpPr>
      <p:grpSpPr>
        <a:xfrm>
          <a:off x="0" y="0"/>
          <a:ext cx="0" cy="0"/>
          <a:chOff x="0" y="0"/>
          <a:chExt cx="0" cy="0"/>
        </a:xfrm>
      </p:grpSpPr>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Vergleich">
    <p:spTree>
      <p:nvGrpSpPr>
        <p:cNvPr id="1" name=""/>
        <p:cNvGrpSpPr/>
        <p:nvPr/>
      </p:nvGrpSpPr>
      <p:grpSpPr>
        <a:xfrm>
          <a:off x="0" y="0"/>
          <a:ext cx="0" cy="0"/>
          <a:chOff x="0" y="0"/>
          <a:chExt cx="0" cy="0"/>
        </a:xfrm>
      </p:grpSpPr>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Nur Titel">
    <p:spTree>
      <p:nvGrpSpPr>
        <p:cNvPr id="1" name=""/>
        <p:cNvGrpSpPr/>
        <p:nvPr/>
      </p:nvGrpSpPr>
      <p:grpSpPr>
        <a:xfrm>
          <a:off x="0" y="0"/>
          <a:ext cx="0" cy="0"/>
          <a:chOff x="0" y="0"/>
          <a:chExt cx="0" cy="0"/>
        </a:xfrm>
      </p:grpSpPr>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Leer">
    <p:spTree>
      <p:nvGrpSpPr>
        <p:cNvPr id="1" name=""/>
        <p:cNvGrpSpPr/>
        <p:nvPr/>
      </p:nvGrpSpPr>
      <p:grpSpPr>
        <a:xfrm>
          <a:off x="0" y="0"/>
          <a:ext cx="0" cy="0"/>
          <a:chOff x="0" y="0"/>
          <a:chExt cx="0" cy="0"/>
        </a:xfrm>
      </p:grpSpPr>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Inhalt mit Beschriftung">
    <p:spTree>
      <p:nvGrpSpPr>
        <p:cNvPr id="1" name=""/>
        <p:cNvGrpSpPr/>
        <p:nvPr/>
      </p:nvGrpSpPr>
      <p:grpSpPr>
        <a:xfrm>
          <a:off x="0" y="0"/>
          <a:ext cx="0" cy="0"/>
          <a:chOff x="0" y="0"/>
          <a:chExt cx="0" cy="0"/>
        </a:xfrm>
      </p:grpSpPr>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Bild mit Beschriftung">
    <p:spTree>
      <p:nvGrpSpPr>
        <p:cNvPr id="1" name=""/>
        <p:cNvGrpSpPr/>
        <p:nvPr/>
      </p:nvGrpSpPr>
      <p:grpSpPr>
        <a:xfrm>
          <a:off x="0" y="0"/>
          <a:ext cx="0" cy="0"/>
          <a:chOff x="0" y="0"/>
          <a:chExt cx="0" cy="0"/>
        </a:xfrm>
      </p:grpSpPr>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Off val="44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583" rtl="0" latinLnBrk="0">
        <a:lnSpc>
          <a:spcPct val="100000"/>
        </a:lnSpc>
        <a:spcBef>
          <a:spcPts val="0"/>
        </a:spcBef>
        <a:spcAft>
          <a:spcPts val="0"/>
        </a:spcAft>
        <a:buClrTx/>
        <a:buSzTx/>
        <a:buFontTx/>
        <a:buNone/>
        <a:tabLst/>
        <a:defRPr sz="3201" b="1" i="0" u="none" strike="noStrike" cap="none" spc="0" baseline="0">
          <a:ln>
            <a:noFill/>
          </a:ln>
          <a:solidFill>
            <a:srgbClr val="000000"/>
          </a:solidFill>
          <a:uFillTx/>
          <a:latin typeface="+mn-lt"/>
          <a:ea typeface="+mn-ea"/>
          <a:cs typeface="+mn-cs"/>
          <a:sym typeface="Avenir Next"/>
        </a:defRPr>
      </a:lvl1pPr>
      <a:lvl2pPr marL="0" marR="0" indent="0" algn="l" defTabSz="914583" rtl="0" latinLnBrk="0">
        <a:lnSpc>
          <a:spcPct val="100000"/>
        </a:lnSpc>
        <a:spcBef>
          <a:spcPts val="0"/>
        </a:spcBef>
        <a:spcAft>
          <a:spcPts val="0"/>
        </a:spcAft>
        <a:buClrTx/>
        <a:buSzTx/>
        <a:buFontTx/>
        <a:buNone/>
        <a:tabLst/>
        <a:defRPr sz="3201" b="1" i="0" u="none" strike="noStrike" cap="none" spc="0" baseline="0">
          <a:ln>
            <a:noFill/>
          </a:ln>
          <a:solidFill>
            <a:srgbClr val="000000"/>
          </a:solidFill>
          <a:uFillTx/>
          <a:latin typeface="+mn-lt"/>
          <a:ea typeface="+mn-ea"/>
          <a:cs typeface="+mn-cs"/>
          <a:sym typeface="Avenir Next"/>
        </a:defRPr>
      </a:lvl2pPr>
      <a:lvl3pPr marL="0" marR="0" indent="0" algn="l" defTabSz="914583" rtl="0" latinLnBrk="0">
        <a:lnSpc>
          <a:spcPct val="100000"/>
        </a:lnSpc>
        <a:spcBef>
          <a:spcPts val="0"/>
        </a:spcBef>
        <a:spcAft>
          <a:spcPts val="0"/>
        </a:spcAft>
        <a:buClrTx/>
        <a:buSzTx/>
        <a:buFontTx/>
        <a:buNone/>
        <a:tabLst/>
        <a:defRPr sz="3201" b="1" i="0" u="none" strike="noStrike" cap="none" spc="0" baseline="0">
          <a:ln>
            <a:noFill/>
          </a:ln>
          <a:solidFill>
            <a:srgbClr val="000000"/>
          </a:solidFill>
          <a:uFillTx/>
          <a:latin typeface="+mn-lt"/>
          <a:ea typeface="+mn-ea"/>
          <a:cs typeface="+mn-cs"/>
          <a:sym typeface="Avenir Next"/>
        </a:defRPr>
      </a:lvl3pPr>
      <a:lvl4pPr marL="0" marR="0" indent="0" algn="l" defTabSz="914583" rtl="0" latinLnBrk="0">
        <a:lnSpc>
          <a:spcPct val="100000"/>
        </a:lnSpc>
        <a:spcBef>
          <a:spcPts val="0"/>
        </a:spcBef>
        <a:spcAft>
          <a:spcPts val="0"/>
        </a:spcAft>
        <a:buClrTx/>
        <a:buSzTx/>
        <a:buFontTx/>
        <a:buNone/>
        <a:tabLst/>
        <a:defRPr sz="3201" b="1" i="0" u="none" strike="noStrike" cap="none" spc="0" baseline="0">
          <a:ln>
            <a:noFill/>
          </a:ln>
          <a:solidFill>
            <a:srgbClr val="000000"/>
          </a:solidFill>
          <a:uFillTx/>
          <a:latin typeface="+mn-lt"/>
          <a:ea typeface="+mn-ea"/>
          <a:cs typeface="+mn-cs"/>
          <a:sym typeface="Avenir Next"/>
        </a:defRPr>
      </a:lvl4pPr>
      <a:lvl5pPr marL="0" marR="0" indent="0" algn="l" defTabSz="914583" rtl="0" latinLnBrk="0">
        <a:lnSpc>
          <a:spcPct val="100000"/>
        </a:lnSpc>
        <a:spcBef>
          <a:spcPts val="0"/>
        </a:spcBef>
        <a:spcAft>
          <a:spcPts val="0"/>
        </a:spcAft>
        <a:buClrTx/>
        <a:buSzTx/>
        <a:buFontTx/>
        <a:buNone/>
        <a:tabLst/>
        <a:defRPr sz="3201" b="1" i="0" u="none" strike="noStrike" cap="none" spc="0" baseline="0">
          <a:ln>
            <a:noFill/>
          </a:ln>
          <a:solidFill>
            <a:srgbClr val="000000"/>
          </a:solidFill>
          <a:uFillTx/>
          <a:latin typeface="+mn-lt"/>
          <a:ea typeface="+mn-ea"/>
          <a:cs typeface="+mn-cs"/>
          <a:sym typeface="Avenir Next"/>
        </a:defRPr>
      </a:lvl5pPr>
      <a:lvl6pPr marL="0" marR="0" indent="457291" algn="l" defTabSz="914583" rtl="0" latinLnBrk="0">
        <a:lnSpc>
          <a:spcPct val="100000"/>
        </a:lnSpc>
        <a:spcBef>
          <a:spcPts val="0"/>
        </a:spcBef>
        <a:spcAft>
          <a:spcPts val="0"/>
        </a:spcAft>
        <a:buClrTx/>
        <a:buSzTx/>
        <a:buFontTx/>
        <a:buNone/>
        <a:tabLst/>
        <a:defRPr sz="3201" b="1" i="0" u="none" strike="noStrike" cap="none" spc="0" baseline="0">
          <a:ln>
            <a:noFill/>
          </a:ln>
          <a:solidFill>
            <a:srgbClr val="000000"/>
          </a:solidFill>
          <a:uFillTx/>
          <a:latin typeface="+mn-lt"/>
          <a:ea typeface="+mn-ea"/>
          <a:cs typeface="+mn-cs"/>
          <a:sym typeface="Avenir Next"/>
        </a:defRPr>
      </a:lvl6pPr>
      <a:lvl7pPr marL="0" marR="0" indent="914583" algn="l" defTabSz="914583" rtl="0" latinLnBrk="0">
        <a:lnSpc>
          <a:spcPct val="100000"/>
        </a:lnSpc>
        <a:spcBef>
          <a:spcPts val="0"/>
        </a:spcBef>
        <a:spcAft>
          <a:spcPts val="0"/>
        </a:spcAft>
        <a:buClrTx/>
        <a:buSzTx/>
        <a:buFontTx/>
        <a:buNone/>
        <a:tabLst/>
        <a:defRPr sz="3201" b="1" i="0" u="none" strike="noStrike" cap="none" spc="0" baseline="0">
          <a:ln>
            <a:noFill/>
          </a:ln>
          <a:solidFill>
            <a:srgbClr val="000000"/>
          </a:solidFill>
          <a:uFillTx/>
          <a:latin typeface="+mn-lt"/>
          <a:ea typeface="+mn-ea"/>
          <a:cs typeface="+mn-cs"/>
          <a:sym typeface="Avenir Next"/>
        </a:defRPr>
      </a:lvl7pPr>
      <a:lvl8pPr marL="0" marR="0" indent="1371874" algn="l" defTabSz="914583" rtl="0" latinLnBrk="0">
        <a:lnSpc>
          <a:spcPct val="100000"/>
        </a:lnSpc>
        <a:spcBef>
          <a:spcPts val="0"/>
        </a:spcBef>
        <a:spcAft>
          <a:spcPts val="0"/>
        </a:spcAft>
        <a:buClrTx/>
        <a:buSzTx/>
        <a:buFontTx/>
        <a:buNone/>
        <a:tabLst/>
        <a:defRPr sz="3201" b="1" i="0" u="none" strike="noStrike" cap="none" spc="0" baseline="0">
          <a:ln>
            <a:noFill/>
          </a:ln>
          <a:solidFill>
            <a:srgbClr val="000000"/>
          </a:solidFill>
          <a:uFillTx/>
          <a:latin typeface="+mn-lt"/>
          <a:ea typeface="+mn-ea"/>
          <a:cs typeface="+mn-cs"/>
          <a:sym typeface="Avenir Next"/>
        </a:defRPr>
      </a:lvl8pPr>
      <a:lvl9pPr marL="0" marR="0" indent="1829166" algn="l" defTabSz="914583" rtl="0" latinLnBrk="0">
        <a:lnSpc>
          <a:spcPct val="100000"/>
        </a:lnSpc>
        <a:spcBef>
          <a:spcPts val="0"/>
        </a:spcBef>
        <a:spcAft>
          <a:spcPts val="0"/>
        </a:spcAft>
        <a:buClrTx/>
        <a:buSzTx/>
        <a:buFontTx/>
        <a:buNone/>
        <a:tabLst/>
        <a:defRPr sz="3201" b="1" i="0" u="none" strike="noStrike" cap="none" spc="0" baseline="0">
          <a:ln>
            <a:noFill/>
          </a:ln>
          <a:solidFill>
            <a:srgbClr val="000000"/>
          </a:solidFill>
          <a:uFillTx/>
          <a:latin typeface="+mn-lt"/>
          <a:ea typeface="+mn-ea"/>
          <a:cs typeface="+mn-cs"/>
          <a:sym typeface="Avenir Next"/>
        </a:defRPr>
      </a:lvl9pPr>
    </p:titleStyle>
    <p:bodyStyle>
      <a:lvl1pPr marL="342969" marR="0" indent="-342969" algn="l" defTabSz="914583" rtl="0" latinLnBrk="0">
        <a:lnSpc>
          <a:spcPct val="100000"/>
        </a:lnSpc>
        <a:spcBef>
          <a:spcPts val="0"/>
        </a:spcBef>
        <a:spcAft>
          <a:spcPts val="0"/>
        </a:spcAft>
        <a:buClrTx/>
        <a:buSzTx/>
        <a:buFontTx/>
        <a:buNone/>
        <a:tabLst/>
        <a:defRPr sz="7201" b="0" i="0" u="none" strike="noStrike" cap="none" spc="0" baseline="0">
          <a:ln>
            <a:noFill/>
          </a:ln>
          <a:solidFill>
            <a:srgbClr val="000000"/>
          </a:solidFill>
          <a:uFillTx/>
          <a:latin typeface="+mn-lt"/>
          <a:ea typeface="+mn-ea"/>
          <a:cs typeface="+mn-cs"/>
          <a:sym typeface="Avenir Next"/>
        </a:defRPr>
      </a:lvl1pPr>
      <a:lvl2pPr marL="342969" marR="0" indent="114323" algn="l" defTabSz="914583" rtl="0" latinLnBrk="0">
        <a:lnSpc>
          <a:spcPct val="100000"/>
        </a:lnSpc>
        <a:spcBef>
          <a:spcPts val="0"/>
        </a:spcBef>
        <a:spcAft>
          <a:spcPts val="0"/>
        </a:spcAft>
        <a:buClrTx/>
        <a:buSzTx/>
        <a:buFontTx/>
        <a:buNone/>
        <a:tabLst/>
        <a:defRPr sz="7201" b="0" i="0" u="none" strike="noStrike" cap="none" spc="0" baseline="0">
          <a:ln>
            <a:noFill/>
          </a:ln>
          <a:solidFill>
            <a:srgbClr val="000000"/>
          </a:solidFill>
          <a:uFillTx/>
          <a:latin typeface="+mn-lt"/>
          <a:ea typeface="+mn-ea"/>
          <a:cs typeface="+mn-cs"/>
          <a:sym typeface="Avenir Next"/>
        </a:defRPr>
      </a:lvl2pPr>
      <a:lvl3pPr marL="342969" marR="0" indent="571614" algn="l" defTabSz="914583" rtl="0" latinLnBrk="0">
        <a:lnSpc>
          <a:spcPct val="100000"/>
        </a:lnSpc>
        <a:spcBef>
          <a:spcPts val="0"/>
        </a:spcBef>
        <a:spcAft>
          <a:spcPts val="0"/>
        </a:spcAft>
        <a:buClrTx/>
        <a:buSzTx/>
        <a:buFontTx/>
        <a:buNone/>
        <a:tabLst/>
        <a:defRPr sz="7201" b="0" i="0" u="none" strike="noStrike" cap="none" spc="0" baseline="0">
          <a:ln>
            <a:noFill/>
          </a:ln>
          <a:solidFill>
            <a:srgbClr val="000000"/>
          </a:solidFill>
          <a:uFillTx/>
          <a:latin typeface="+mn-lt"/>
          <a:ea typeface="+mn-ea"/>
          <a:cs typeface="+mn-cs"/>
          <a:sym typeface="Avenir Next"/>
        </a:defRPr>
      </a:lvl3pPr>
      <a:lvl4pPr marL="342969" marR="0" indent="1028906" algn="l" defTabSz="914583" rtl="0" latinLnBrk="0">
        <a:lnSpc>
          <a:spcPct val="100000"/>
        </a:lnSpc>
        <a:spcBef>
          <a:spcPts val="0"/>
        </a:spcBef>
        <a:spcAft>
          <a:spcPts val="0"/>
        </a:spcAft>
        <a:buClrTx/>
        <a:buSzTx/>
        <a:buFontTx/>
        <a:buNone/>
        <a:tabLst/>
        <a:defRPr sz="7201" b="0" i="0" u="none" strike="noStrike" cap="none" spc="0" baseline="0">
          <a:ln>
            <a:noFill/>
          </a:ln>
          <a:solidFill>
            <a:srgbClr val="000000"/>
          </a:solidFill>
          <a:uFillTx/>
          <a:latin typeface="+mn-lt"/>
          <a:ea typeface="+mn-ea"/>
          <a:cs typeface="+mn-cs"/>
          <a:sym typeface="Avenir Next"/>
        </a:defRPr>
      </a:lvl4pPr>
      <a:lvl5pPr marL="342969" marR="0" indent="1486197" algn="l" defTabSz="914583" rtl="0" latinLnBrk="0">
        <a:lnSpc>
          <a:spcPct val="100000"/>
        </a:lnSpc>
        <a:spcBef>
          <a:spcPts val="0"/>
        </a:spcBef>
        <a:spcAft>
          <a:spcPts val="0"/>
        </a:spcAft>
        <a:buClrTx/>
        <a:buSzTx/>
        <a:buFontTx/>
        <a:buNone/>
        <a:tabLst/>
        <a:defRPr sz="7201" b="0" i="0" u="none" strike="noStrike" cap="none" spc="0" baseline="0">
          <a:ln>
            <a:noFill/>
          </a:ln>
          <a:solidFill>
            <a:srgbClr val="000000"/>
          </a:solidFill>
          <a:uFillTx/>
          <a:latin typeface="+mn-lt"/>
          <a:ea typeface="+mn-ea"/>
          <a:cs typeface="+mn-cs"/>
          <a:sym typeface="Avenir Next"/>
        </a:defRPr>
      </a:lvl5pPr>
      <a:lvl6pPr marL="342969" marR="0" indent="114323" algn="l" defTabSz="914583" rtl="0" latinLnBrk="0">
        <a:lnSpc>
          <a:spcPct val="100000"/>
        </a:lnSpc>
        <a:spcBef>
          <a:spcPts val="0"/>
        </a:spcBef>
        <a:spcAft>
          <a:spcPts val="0"/>
        </a:spcAft>
        <a:buClrTx/>
        <a:buSzTx/>
        <a:buFontTx/>
        <a:buNone/>
        <a:tabLst/>
        <a:defRPr sz="7201" b="0" i="0" u="none" strike="noStrike" cap="none" spc="0" baseline="0">
          <a:ln>
            <a:noFill/>
          </a:ln>
          <a:solidFill>
            <a:srgbClr val="000000"/>
          </a:solidFill>
          <a:uFillTx/>
          <a:latin typeface="+mn-lt"/>
          <a:ea typeface="+mn-ea"/>
          <a:cs typeface="+mn-cs"/>
          <a:sym typeface="Avenir Next"/>
        </a:defRPr>
      </a:lvl6pPr>
      <a:lvl7pPr marL="342969" marR="0" indent="571614" algn="l" defTabSz="914583" rtl="0" latinLnBrk="0">
        <a:lnSpc>
          <a:spcPct val="100000"/>
        </a:lnSpc>
        <a:spcBef>
          <a:spcPts val="0"/>
        </a:spcBef>
        <a:spcAft>
          <a:spcPts val="0"/>
        </a:spcAft>
        <a:buClrTx/>
        <a:buSzTx/>
        <a:buFontTx/>
        <a:buNone/>
        <a:tabLst/>
        <a:defRPr sz="7201" b="0" i="0" u="none" strike="noStrike" cap="none" spc="0" baseline="0">
          <a:ln>
            <a:noFill/>
          </a:ln>
          <a:solidFill>
            <a:srgbClr val="000000"/>
          </a:solidFill>
          <a:uFillTx/>
          <a:latin typeface="+mn-lt"/>
          <a:ea typeface="+mn-ea"/>
          <a:cs typeface="+mn-cs"/>
          <a:sym typeface="Avenir Next"/>
        </a:defRPr>
      </a:lvl7pPr>
      <a:lvl8pPr marL="342969" marR="0" indent="1028906" algn="l" defTabSz="914583" rtl="0" latinLnBrk="0">
        <a:lnSpc>
          <a:spcPct val="100000"/>
        </a:lnSpc>
        <a:spcBef>
          <a:spcPts val="0"/>
        </a:spcBef>
        <a:spcAft>
          <a:spcPts val="0"/>
        </a:spcAft>
        <a:buClrTx/>
        <a:buSzTx/>
        <a:buFontTx/>
        <a:buNone/>
        <a:tabLst/>
        <a:defRPr sz="7201" b="0" i="0" u="none" strike="noStrike" cap="none" spc="0" baseline="0">
          <a:ln>
            <a:noFill/>
          </a:ln>
          <a:solidFill>
            <a:srgbClr val="000000"/>
          </a:solidFill>
          <a:uFillTx/>
          <a:latin typeface="+mn-lt"/>
          <a:ea typeface="+mn-ea"/>
          <a:cs typeface="+mn-cs"/>
          <a:sym typeface="Avenir Next"/>
        </a:defRPr>
      </a:lvl8pPr>
      <a:lvl9pPr marL="342969" marR="0" indent="1486197" algn="l" defTabSz="914583" rtl="0" latinLnBrk="0">
        <a:lnSpc>
          <a:spcPct val="100000"/>
        </a:lnSpc>
        <a:spcBef>
          <a:spcPts val="0"/>
        </a:spcBef>
        <a:spcAft>
          <a:spcPts val="0"/>
        </a:spcAft>
        <a:buClrTx/>
        <a:buSzTx/>
        <a:buFontTx/>
        <a:buNone/>
        <a:tabLst/>
        <a:defRPr sz="7201" b="0" i="0" u="none" strike="noStrike" cap="none" spc="0" baseline="0">
          <a:ln>
            <a:noFill/>
          </a:ln>
          <a:solidFill>
            <a:srgbClr val="000000"/>
          </a:solidFill>
          <a:uFillTx/>
          <a:latin typeface="+mn-lt"/>
          <a:ea typeface="+mn-ea"/>
          <a:cs typeface="+mn-cs"/>
          <a:sym typeface="Avenir Next"/>
        </a:defRPr>
      </a:lvl9pPr>
    </p:bodyStyle>
    <p:otherStyle>
      <a:lvl1pPr marL="0" marR="0" indent="0" algn="r" defTabSz="914583"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venir Next"/>
        </a:defRPr>
      </a:lvl1pPr>
      <a:lvl2pPr marL="0" marR="0" indent="457291" algn="r" defTabSz="914583"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venir Next"/>
        </a:defRPr>
      </a:lvl2pPr>
      <a:lvl3pPr marL="0" marR="0" indent="914583" algn="r" defTabSz="914583"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venir Next"/>
        </a:defRPr>
      </a:lvl3pPr>
      <a:lvl4pPr marL="0" marR="0" indent="1371874" algn="r" defTabSz="914583"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venir Next"/>
        </a:defRPr>
      </a:lvl4pPr>
      <a:lvl5pPr marL="0" marR="0" indent="1829166" algn="r" defTabSz="914583"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venir Next"/>
        </a:defRPr>
      </a:lvl5pPr>
      <a:lvl6pPr marL="0" marR="0" indent="2286457" algn="r" defTabSz="914583"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venir Next"/>
        </a:defRPr>
      </a:lvl6pPr>
      <a:lvl7pPr marL="0" marR="0" indent="2743749" algn="r" defTabSz="914583"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venir Next"/>
        </a:defRPr>
      </a:lvl7pPr>
      <a:lvl8pPr marL="0" marR="0" indent="3201040" algn="r" defTabSz="914583"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venir Next"/>
        </a:defRPr>
      </a:lvl8pPr>
      <a:lvl9pPr marL="0" marR="0" indent="3658332" algn="r" defTabSz="914583"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Avenir Next"/>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3.tiff"/><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tiff"/><Relationship Id="rId5" Type="http://schemas.openxmlformats.org/officeDocument/2006/relationships/image" Target="../media/image1.tiff"/><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Rectangle 2"/>
          <p:cNvSpPr txBox="1"/>
          <p:nvPr/>
        </p:nvSpPr>
        <p:spPr>
          <a:xfrm>
            <a:off x="825615" y="18769148"/>
            <a:ext cx="6582182" cy="455574"/>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nchor="ctr">
            <a:spAutoFit/>
          </a:bodyPr>
          <a:lstStyle>
            <a:lvl1pPr algn="l">
              <a:lnSpc>
                <a:spcPct val="110000"/>
              </a:lnSpc>
              <a:defRPr sz="1600" b="1">
                <a:latin typeface="Arial"/>
                <a:ea typeface="Arial"/>
                <a:cs typeface="Arial"/>
                <a:sym typeface="Arial"/>
              </a:defRPr>
            </a:lvl1pPr>
          </a:lstStyle>
          <a:p>
            <a:r>
              <a:rPr lang="en-US" sz="1400" b="0" dirty="0"/>
              <a:t>Gehring, T. V., et al. (2015) &amp; Vouros, A., et al.  (2018), Scientific Reports.</a:t>
            </a:r>
          </a:p>
          <a:p>
            <a:r>
              <a:rPr lang="pt-BR" sz="1400" b="0" dirty="0"/>
              <a:t>Vouros, A., and Vasilaki, E.</a:t>
            </a:r>
            <a:r>
              <a:rPr lang="en-US" sz="1400" b="0" dirty="0"/>
              <a:t> (2020), </a:t>
            </a:r>
            <a:r>
              <a:rPr lang="en-US" sz="1400" b="0" i="1" dirty="0" err="1"/>
              <a:t>arXiv</a:t>
            </a:r>
            <a:r>
              <a:rPr lang="en-US" sz="1400" b="0" i="1" dirty="0"/>
              <a:t> preprint.</a:t>
            </a:r>
            <a:endParaRPr lang="pt-BR" sz="1400" dirty="0"/>
          </a:p>
        </p:txBody>
      </p:sp>
      <p:sp>
        <p:nvSpPr>
          <p:cNvPr id="114" name="Rectangle 4"/>
          <p:cNvSpPr txBox="1"/>
          <p:nvPr/>
        </p:nvSpPr>
        <p:spPr>
          <a:xfrm>
            <a:off x="5362937" y="18781128"/>
            <a:ext cx="7541739" cy="18471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r">
              <a:defRPr sz="1200">
                <a:latin typeface="Arial"/>
                <a:ea typeface="Arial"/>
                <a:cs typeface="Arial"/>
                <a:sym typeface="Arial"/>
              </a:defRPr>
            </a:lvl1pPr>
          </a:lstStyle>
          <a:p>
            <a:r>
              <a:rPr dirty="0"/>
              <a:t>Copyright © </a:t>
            </a:r>
            <a:r>
              <a:rPr lang="en-US" dirty="0"/>
              <a:t>2020</a:t>
            </a:r>
            <a:r>
              <a:rPr dirty="0"/>
              <a:t> </a:t>
            </a:r>
            <a:r>
              <a:rPr lang="en-US" dirty="0"/>
              <a:t>Avgoustinos Vouros (avouros1@sheffield.ac.uk)</a:t>
            </a:r>
            <a:endParaRPr dirty="0"/>
          </a:p>
        </p:txBody>
      </p:sp>
      <p:sp>
        <p:nvSpPr>
          <p:cNvPr id="115" name="Rectangle 5"/>
          <p:cNvSpPr txBox="1"/>
          <p:nvPr/>
        </p:nvSpPr>
        <p:spPr>
          <a:xfrm>
            <a:off x="812912" y="1689001"/>
            <a:ext cx="12093353" cy="369332"/>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2400">
                <a:latin typeface="Arial"/>
                <a:ea typeface="Arial"/>
                <a:cs typeface="Arial"/>
                <a:sym typeface="Arial"/>
              </a:defRPr>
            </a:lvl1pPr>
          </a:lstStyle>
          <a:p>
            <a:r>
              <a:rPr lang="en-US" dirty="0"/>
              <a:t>Avgoustinos Vouros, Eleni </a:t>
            </a:r>
            <a:r>
              <a:rPr lang="en-US" dirty="0" err="1"/>
              <a:t>Vasilaki</a:t>
            </a:r>
            <a:r>
              <a:rPr lang="en-US" dirty="0"/>
              <a:t>, The University of Sheffield, United Kingdom</a:t>
            </a:r>
            <a:endParaRPr dirty="0"/>
          </a:p>
        </p:txBody>
      </p:sp>
      <p:sp>
        <p:nvSpPr>
          <p:cNvPr id="116" name="Rectangle 6"/>
          <p:cNvSpPr txBox="1"/>
          <p:nvPr/>
        </p:nvSpPr>
        <p:spPr>
          <a:xfrm>
            <a:off x="825615" y="2378651"/>
            <a:ext cx="5843426" cy="3062890"/>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algn="just">
              <a:lnSpc>
                <a:spcPct val="140000"/>
              </a:lnSpc>
              <a:defRPr sz="1600">
                <a:latin typeface="Arial"/>
                <a:ea typeface="Arial"/>
                <a:cs typeface="Arial"/>
                <a:sym typeface="Arial"/>
              </a:defRPr>
            </a:lvl1pPr>
          </a:lstStyle>
          <a:p>
            <a:r>
              <a:rPr lang="en-US" dirty="0"/>
              <a:t>The Morris Water Maze (MWM) is one of the most used tasks in behavioural neuroscience for studying spatial learning and memory. In this experiment a rodent is placed inside an </a:t>
            </a:r>
            <a:r>
              <a:rPr lang="en-US"/>
              <a:t>arena filled </a:t>
            </a:r>
            <a:r>
              <a:rPr lang="en-US" dirty="0"/>
              <a:t>with opaque water and is tasked to find a hidden platform. After a number of trials the rodent should find the platform in less time since it has `learnt' its location. Many studies have examined how rodents behave inside the arena in order to discover general principles about learning that can be applied to other species, including humans.</a:t>
            </a:r>
            <a:endParaRPr lang="de-DE" dirty="0"/>
          </a:p>
        </p:txBody>
      </p:sp>
      <p:sp>
        <p:nvSpPr>
          <p:cNvPr id="117" name="Rectangle 7"/>
          <p:cNvSpPr txBox="1"/>
          <p:nvPr/>
        </p:nvSpPr>
        <p:spPr>
          <a:xfrm>
            <a:off x="812912" y="663540"/>
            <a:ext cx="12093353" cy="98488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lvl1pPr algn="l">
              <a:defRPr sz="3200" b="1">
                <a:latin typeface="Arial"/>
                <a:ea typeface="Arial"/>
                <a:cs typeface="Arial"/>
                <a:sym typeface="Arial"/>
              </a:defRPr>
            </a:lvl1pPr>
          </a:lstStyle>
          <a:p>
            <a:r>
              <a:rPr lang="en-GB" dirty="0"/>
              <a:t>An extended framework for behavioural classification and feature selection in the Morris Water Maze procedure</a:t>
            </a:r>
            <a:endParaRPr lang="en-US" dirty="0"/>
          </a:p>
        </p:txBody>
      </p:sp>
      <p:sp>
        <p:nvSpPr>
          <p:cNvPr id="13" name="Rectangle 6">
            <a:extLst>
              <a:ext uri="{FF2B5EF4-FFF2-40B4-BE49-F238E27FC236}">
                <a16:creationId xmlns:a16="http://schemas.microsoft.com/office/drawing/2014/main" id="{0F0EB17A-1EBE-4DCD-B9FC-E27C17CFDBD1}"/>
              </a:ext>
            </a:extLst>
          </p:cNvPr>
          <p:cNvSpPr txBox="1"/>
          <p:nvPr/>
        </p:nvSpPr>
        <p:spPr>
          <a:xfrm>
            <a:off x="812912" y="9588433"/>
            <a:ext cx="5843426" cy="305212"/>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lvl1pPr algn="just">
              <a:lnSpc>
                <a:spcPct val="140000"/>
              </a:lnSpc>
              <a:defRPr sz="1600">
                <a:latin typeface="Arial"/>
                <a:ea typeface="Arial"/>
                <a:cs typeface="Arial"/>
                <a:sym typeface="Arial"/>
              </a:defRPr>
            </a:lvl1pPr>
          </a:lstStyle>
          <a:p>
            <a:endParaRPr lang="de-DE" dirty="0"/>
          </a:p>
        </p:txBody>
      </p:sp>
      <p:sp>
        <p:nvSpPr>
          <p:cNvPr id="15" name="Rectangle 8">
            <a:extLst>
              <a:ext uri="{FF2B5EF4-FFF2-40B4-BE49-F238E27FC236}">
                <a16:creationId xmlns:a16="http://schemas.microsoft.com/office/drawing/2014/main" id="{CE5B5549-AAB3-4607-B10C-861EB98CC32C}"/>
              </a:ext>
            </a:extLst>
          </p:cNvPr>
          <p:cNvSpPr txBox="1"/>
          <p:nvPr/>
        </p:nvSpPr>
        <p:spPr>
          <a:xfrm>
            <a:off x="7046959" y="2355124"/>
            <a:ext cx="5843426" cy="5475858"/>
          </a:xfrm>
          <a:prstGeom prst="rect">
            <a:avLst/>
          </a:prstGeom>
          <a:ln w="12700">
            <a:miter lim="400000"/>
          </a:ln>
          <a:extLst>
            <a:ext uri="{C572A759-6A51-4108-AA02-DFA0A04FC94B}">
              <ma14:wrappingTextBoxFlag xmlns:ma14="http://schemas.microsoft.com/office/mac/drawingml/2011/main" xmlns="" val="1"/>
            </a:ext>
          </a:extLst>
        </p:spPr>
        <p:txBody>
          <a:bodyPr wrap="square" lIns="0" tIns="0" rIns="0" bIns="0">
            <a:spAutoFit/>
          </a:bodyPr>
          <a:lstStyle>
            <a:lvl1pPr algn="just">
              <a:lnSpc>
                <a:spcPct val="140000"/>
              </a:lnSpc>
              <a:defRPr sz="1600">
                <a:latin typeface="Arial"/>
                <a:ea typeface="Arial"/>
                <a:cs typeface="Arial"/>
                <a:sym typeface="Arial"/>
              </a:defRPr>
            </a:lvl1pPr>
          </a:lstStyle>
          <a:p>
            <a:r>
              <a:rPr lang="de-DE" dirty="0"/>
              <a:t>Data </a:t>
            </a:r>
            <a:r>
              <a:rPr lang="en-US" dirty="0"/>
              <a:t>analysis methods for the MWM between different animal groups include performance measurements, full trajectory classification and our in-house detailed trajectory classification. Our classification methodology is now auto-tunable meaning that the experimentalist do not need any knowledge of machine learning in order to use it just knowledge of the animal behavioural classes. These classes are composed by a series of “features” such as the performance measurements that captures geometric, spatial and spatiotemporal aspects of the animal pathing. In our case such features have “biological meaning” meaning that the importance of each feature alone is informative. Thus we now propose a methodology to classify animal behaviours that is capable to indicate the importance of each feature. If no information about the behavioural classes is available, then classification is reduced to clustering, but the feature selection capability remains.</a:t>
            </a:r>
            <a:endParaRPr lang="de-DE" dirty="0"/>
          </a:p>
        </p:txBody>
      </p:sp>
      <p:pic>
        <p:nvPicPr>
          <p:cNvPr id="9" name="Picture 8" descr="A screenshot of a cell phone&#10;&#10;Description automatically generated">
            <a:extLst>
              <a:ext uri="{FF2B5EF4-FFF2-40B4-BE49-F238E27FC236}">
                <a16:creationId xmlns:a16="http://schemas.microsoft.com/office/drawing/2014/main" id="{6934E21E-C9A6-48E5-844B-65679AA29B5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204307" y="8021255"/>
            <a:ext cx="3543018" cy="2400656"/>
          </a:xfrm>
          <a:prstGeom prst="rect">
            <a:avLst/>
          </a:prstGeom>
        </p:spPr>
      </p:pic>
      <p:pic>
        <p:nvPicPr>
          <p:cNvPr id="4" name="Picture 3">
            <a:extLst>
              <a:ext uri="{FF2B5EF4-FFF2-40B4-BE49-F238E27FC236}">
                <a16:creationId xmlns:a16="http://schemas.microsoft.com/office/drawing/2014/main" id="{9C476BA8-577D-476B-A564-BC6E23E001B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069975" y="10589537"/>
            <a:ext cx="5834701" cy="7953447"/>
          </a:xfrm>
          <a:prstGeom prst="rect">
            <a:avLst/>
          </a:prstGeom>
        </p:spPr>
      </p:pic>
      <p:pic>
        <p:nvPicPr>
          <p:cNvPr id="6" name="Picture 5" descr="A picture containing clock&#10;&#10;Description automatically generated">
            <a:extLst>
              <a:ext uri="{FF2B5EF4-FFF2-40B4-BE49-F238E27FC236}">
                <a16:creationId xmlns:a16="http://schemas.microsoft.com/office/drawing/2014/main" id="{239C2713-8FE2-4408-AC1A-D7202736216B}"/>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43565" y="5520297"/>
            <a:ext cx="5207526" cy="13022687"/>
          </a:xfrm>
          <a:prstGeom prst="rect">
            <a:avLst/>
          </a:prstGeom>
        </p:spPr>
      </p:pic>
      <p:pic>
        <p:nvPicPr>
          <p:cNvPr id="8" name="fens2020ed">
            <a:hlinkClick r:id="" action="ppaction://media"/>
            <a:extLst>
              <a:ext uri="{FF2B5EF4-FFF2-40B4-BE49-F238E27FC236}">
                <a16:creationId xmlns:a16="http://schemas.microsoft.com/office/drawing/2014/main" id="{5A0031D6-E10F-4D83-9419-85A247AE1CD9}"/>
              </a:ext>
            </a:extLst>
          </p:cNvPr>
          <p:cNvPicPr>
            <a:picLocks noChangeAspect="1"/>
          </p:cNvPicPr>
          <p:nvPr>
            <a:audioFile r:link="rId2"/>
            <p:extLst>
              <p:ext uri="{DAA4B4D4-6D71-4841-9C94-3DE7FCFB9230}">
                <p14:media xmlns:p14="http://schemas.microsoft.com/office/powerpoint/2010/main" r:embed="rId1"/>
              </p:ext>
            </p:extLst>
          </p:nvPr>
        </p:nvPicPr>
        <p:blipFill>
          <a:blip r:embed="rId8">
            <a:biLevel thresh="75000"/>
          </a:blip>
          <a:stretch>
            <a:fillRect/>
          </a:stretch>
        </p:blipFill>
        <p:spPr>
          <a:xfrm>
            <a:off x="12137191" y="1155982"/>
            <a:ext cx="608623" cy="608623"/>
          </a:xfrm>
          <a:prstGeom prst="rect">
            <a:avLst/>
          </a:prstGeom>
          <a:ln>
            <a:noFill/>
          </a:ln>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repeatCount="indefinite"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Layout">
  <a:themeElements>
    <a:clrScheme name="Layout">
      <a:dk1>
        <a:srgbClr val="000000"/>
      </a:dk1>
      <a:lt1>
        <a:srgbClr val="FFFFFF"/>
      </a:lt1>
      <a:dk2>
        <a:srgbClr val="A7A7A7"/>
      </a:dk2>
      <a:lt2>
        <a:srgbClr val="535353"/>
      </a:lt2>
      <a:accent1>
        <a:srgbClr val="BBE0E3"/>
      </a:accent1>
      <a:accent2>
        <a:srgbClr val="333399"/>
      </a:accent2>
      <a:accent3>
        <a:srgbClr val="8F8F8F"/>
      </a:accent3>
      <a:accent4>
        <a:srgbClr val="707070"/>
      </a:accent4>
      <a:accent5>
        <a:srgbClr val="DAEDEF"/>
      </a:accent5>
      <a:accent6>
        <a:srgbClr val="2D2D8A"/>
      </a:accent6>
      <a:hlink>
        <a:srgbClr val="0000FF"/>
      </a:hlink>
      <a:folHlink>
        <a:srgbClr val="FF00FF"/>
      </a:folHlink>
    </a:clrScheme>
    <a:fontScheme name="Layout">
      <a:majorFont>
        <a:latin typeface="Avenir Next"/>
        <a:ea typeface="Avenir Next"/>
        <a:cs typeface="Avenir Next"/>
      </a:majorFont>
      <a:minorFont>
        <a:latin typeface="Avenir Next"/>
        <a:ea typeface="Avenir Next"/>
        <a:cs typeface="Avenir Next"/>
      </a:minorFont>
    </a:fontScheme>
    <a:fmtScheme name="Layou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Layout">
  <a:themeElements>
    <a:clrScheme name="Layout">
      <a:dk1>
        <a:srgbClr val="000000"/>
      </a:dk1>
      <a:lt1>
        <a:srgbClr val="FFFFFF"/>
      </a:lt1>
      <a:dk2>
        <a:srgbClr val="A7A7A7"/>
      </a:dk2>
      <a:lt2>
        <a:srgbClr val="535353"/>
      </a:lt2>
      <a:accent1>
        <a:srgbClr val="BBE0E3"/>
      </a:accent1>
      <a:accent2>
        <a:srgbClr val="333399"/>
      </a:accent2>
      <a:accent3>
        <a:srgbClr val="8F8F8F"/>
      </a:accent3>
      <a:accent4>
        <a:srgbClr val="707070"/>
      </a:accent4>
      <a:accent5>
        <a:srgbClr val="DAEDEF"/>
      </a:accent5>
      <a:accent6>
        <a:srgbClr val="2D2D8A"/>
      </a:accent6>
      <a:hlink>
        <a:srgbClr val="0000FF"/>
      </a:hlink>
      <a:folHlink>
        <a:srgbClr val="FF00FF"/>
      </a:folHlink>
    </a:clrScheme>
    <a:fontScheme name="Layout">
      <a:majorFont>
        <a:latin typeface="Avenir Next"/>
        <a:ea typeface="Avenir Next"/>
        <a:cs typeface="Avenir Next"/>
      </a:majorFont>
      <a:minorFont>
        <a:latin typeface="Avenir Next"/>
        <a:ea typeface="Avenir Next"/>
        <a:cs typeface="Avenir Next"/>
      </a:minorFont>
    </a:fontScheme>
    <a:fmtScheme name="Layou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ctr" defTabSz="914400" rtl="0" fontAlgn="auto" latinLnBrk="0" hangingPunct="0">
          <a:lnSpc>
            <a:spcPct val="100000"/>
          </a:lnSpc>
          <a:spcBef>
            <a:spcPts val="0"/>
          </a:spcBef>
          <a:spcAft>
            <a:spcPts val="0"/>
          </a:spcAft>
          <a:buClrTx/>
          <a:buSzTx/>
          <a:buFontTx/>
          <a:buNone/>
          <a:tabLst/>
          <a:defRPr kumimoji="0" sz="8400" b="0" i="0" u="none" strike="noStrike" cap="none" spc="0" normalizeH="0" baseline="0">
            <a:ln>
              <a:noFill/>
            </a:ln>
            <a:solidFill>
              <a:srgbClr val="000000"/>
            </a:solidFill>
            <a:effectLst/>
            <a:uFillTx/>
            <a:latin typeface="+mn-lt"/>
            <a:ea typeface="+mn-ea"/>
            <a:cs typeface="+mn-cs"/>
            <a:sym typeface="Avenir Nex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9CD7C69A2F5544CBED797FA5720F3D6" ma:contentTypeVersion="10" ma:contentTypeDescription="Create a new document." ma:contentTypeScope="" ma:versionID="1f0341efeb88cde60c32d590786b756f">
  <xsd:schema xmlns:xsd="http://www.w3.org/2001/XMLSchema" xmlns:xs="http://www.w3.org/2001/XMLSchema" xmlns:p="http://schemas.microsoft.com/office/2006/metadata/properties" xmlns:ns1="http://schemas.microsoft.com/sharepoint/v3" xmlns:ns2="eb3f7de7-c935-4ca6-a12c-1f73773710ec" xmlns:ns3="0e39f04a-a3dd-439b-8e79-f536d67e5315" targetNamespace="http://schemas.microsoft.com/office/2006/metadata/properties" ma:root="true" ma:fieldsID="580664181be5f89321ffd1d3b84e032d" ns1:_="" ns2:_="" ns3:_="">
    <xsd:import namespace="http://schemas.microsoft.com/sharepoint/v3"/>
    <xsd:import namespace="eb3f7de7-c935-4ca6-a12c-1f73773710ec"/>
    <xsd:import namespace="0e39f04a-a3dd-439b-8e79-f536d67e5315"/>
    <xsd:element name="properties">
      <xsd:complexType>
        <xsd:sequence>
          <xsd:element name="documentManagement">
            <xsd:complexType>
              <xsd:all>
                <xsd:element ref="ns1:PublishingStartDate" minOccurs="0"/>
                <xsd:element ref="ns1:PublishingExpirationDate" minOccurs="0"/>
                <xsd:element ref="ns2:KenesDocumentTypeId" minOccurs="0"/>
                <xsd:element ref="ns2:SharedWithUsers"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Location"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b3f7de7-c935-4ca6-a12c-1f73773710ec" elementFormDefault="qualified">
    <xsd:import namespace="http://schemas.microsoft.com/office/2006/documentManagement/types"/>
    <xsd:import namespace="http://schemas.microsoft.com/office/infopath/2007/PartnerControls"/>
    <xsd:element name="KenesDocumentTypeId" ma:index="10" nillable="true" ma:displayName="KenesDocumentTypeId" ma:list="{5ca2ab15-5c4e-45db-95e6-5cb4dd45d1b1}" ma:internalName="KenesDocumentTypeId" ma:showField="Title" ma:web="eb3f7de7-c935-4ca6-a12c-1f73773710ec">
      <xsd:simpleType>
        <xsd:restriction base="dms:Lookup"/>
      </xsd:simpleType>
    </xsd:element>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e39f04a-a3dd-439b-8e79-f536d67e5315"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KenesDocumentTypeId xmlns="eb3f7de7-c935-4ca6-a12c-1f73773710ec" xsi:nil="true"/>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8093446-3DF1-446D-B909-9D757B83D2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b3f7de7-c935-4ca6-a12c-1f73773710ec"/>
    <ds:schemaRef ds:uri="0e39f04a-a3dd-439b-8e79-f536d67e531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FC28B38-219B-4FAE-B067-6BDE781D7F18}">
  <ds:schemaRefs>
    <ds:schemaRef ds:uri="http://schemas.openxmlformats.org/package/2006/metadata/core-properties"/>
    <ds:schemaRef ds:uri="http://purl.org/dc/elements/1.1/"/>
    <ds:schemaRef ds:uri="http://schemas.microsoft.com/office/2006/metadata/properties"/>
    <ds:schemaRef ds:uri="http://purl.org/dc/terms/"/>
    <ds:schemaRef ds:uri="http://schemas.microsoft.com/office/infopath/2007/PartnerControls"/>
    <ds:schemaRef ds:uri="http://schemas.microsoft.com/office/2006/documentManagement/types"/>
    <ds:schemaRef ds:uri="6c10228d-e4d2-4897-93a0-93d2c59f260e"/>
    <ds:schemaRef ds:uri="56ce4b01-65a0-4a6f-a4d4-50a2a2aa59d3"/>
    <ds:schemaRef ds:uri="http://www.w3.org/XML/1998/namespace"/>
    <ds:schemaRef ds:uri="http://purl.org/dc/dcmitype/"/>
    <ds:schemaRef ds:uri="eb3f7de7-c935-4ca6-a12c-1f73773710ec"/>
    <ds:schemaRef ds:uri="http://schemas.microsoft.com/sharepoint/v3"/>
  </ds:schemaRefs>
</ds:datastoreItem>
</file>

<file path=customXml/itemProps3.xml><?xml version="1.0" encoding="utf-8"?>
<ds:datastoreItem xmlns:ds="http://schemas.openxmlformats.org/officeDocument/2006/customXml" ds:itemID="{BCE11BAF-FF5B-4E0C-9A99-75425903080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332</Words>
  <Application>Microsoft Office PowerPoint</Application>
  <PresentationFormat>Custom</PresentationFormat>
  <Paragraphs>7</Paragraphs>
  <Slides>1</Slides>
  <Notes>1</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Avenir Next</vt:lpstr>
      <vt:lpstr>Arial</vt:lpstr>
      <vt:lpstr>Layout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Adam Wojtkowski</dc:creator>
  <cp:lastModifiedBy>Avgoustinos Vouros</cp:lastModifiedBy>
  <cp:revision>21</cp:revision>
  <dcterms:modified xsi:type="dcterms:W3CDTF">2020-06-29T17:58:28Z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0x010100B9CD7C69A2F5544CBED797FA5720F3D6</vt:lpwstr>
  </property>
</Properties>
</file>